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2"/>
  </p:notesMasterIdLst>
  <p:sldIdLst>
    <p:sldId id="278" r:id="rId2"/>
    <p:sldId id="279" r:id="rId3"/>
    <p:sldId id="280" r:id="rId4"/>
    <p:sldId id="281" r:id="rId5"/>
    <p:sldId id="295" r:id="rId6"/>
    <p:sldId id="283" r:id="rId7"/>
    <p:sldId id="284" r:id="rId8"/>
    <p:sldId id="294" r:id="rId9"/>
    <p:sldId id="290" r:id="rId10"/>
    <p:sldId id="293" r:id="rId11"/>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09" autoAdjust="0"/>
  </p:normalViewPr>
  <p:slideViewPr>
    <p:cSldViewPr snapToGrid="0" snapToObjects="1">
      <p:cViewPr varScale="1">
        <p:scale>
          <a:sx n="85" d="100"/>
          <a:sy n="85" d="100"/>
        </p:scale>
        <p:origin x="590" y="67"/>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Movie Searching</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BasedCoders​</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u="sng" dirty="0">
                <a:solidFill>
                  <a:srgbClr val="FF0000"/>
                </a:solidFill>
              </a:rPr>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BasedCoders</a:t>
            </a:r>
          </a:p>
          <a:p>
            <a:pPr marL="342900" indent="-342900">
              <a:buFont typeface="Arial" panose="020B0604020202020204" pitchFamily="34" charset="0"/>
              <a:buChar char="•"/>
            </a:pPr>
            <a:r>
              <a:rPr lang="en-US" dirty="0" err="1"/>
              <a:t>Sagnik</a:t>
            </a:r>
            <a:r>
              <a:rPr lang="en-US" dirty="0"/>
              <a:t> Raha  (Admin)</a:t>
            </a:r>
          </a:p>
          <a:p>
            <a:pPr marL="342900" indent="-342900">
              <a:buFont typeface="Arial" panose="020B0604020202020204" pitchFamily="34" charset="0"/>
              <a:buChar char="•"/>
            </a:pPr>
            <a:r>
              <a:rPr lang="en-US" dirty="0"/>
              <a:t>Sourish Sarkar</a:t>
            </a:r>
          </a:p>
          <a:p>
            <a:pPr marL="342900" indent="-342900">
              <a:buFont typeface="Arial" panose="020B0604020202020204" pitchFamily="34" charset="0"/>
              <a:buChar char="•"/>
            </a:pPr>
            <a:r>
              <a:rPr lang="en-US" dirty="0" err="1"/>
              <a:t>Ritam</a:t>
            </a:r>
            <a:r>
              <a:rPr lang="en-US" dirty="0"/>
              <a:t> Bhattacharya</a:t>
            </a:r>
          </a:p>
          <a:p>
            <a:pPr marL="342900" indent="-342900">
              <a:buFont typeface="Arial" panose="020B0604020202020204" pitchFamily="34" charset="0"/>
              <a:buChar char="•"/>
            </a:pPr>
            <a:r>
              <a:rPr lang="en-US" dirty="0"/>
              <a:t>Samanyu Deghuria</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9616" y="2770631"/>
            <a:ext cx="5693664" cy="3540521"/>
          </a:xfrm>
        </p:spPr>
        <p:txBody>
          <a:bodyPr/>
          <a:lstStyle/>
          <a:p>
            <a:r>
              <a:rPr lang="en-US" sz="1400" dirty="0"/>
              <a:t>IT’S A MOVIE SEARCHING WEBSITE WHICH SHOWS YOU ALL THE MOVIES ACCORDING TO YOUR SEARCH CRITERIA.</a:t>
            </a:r>
          </a:p>
          <a:p>
            <a:endParaRPr lang="en-US" sz="1400" dirty="0"/>
          </a:p>
          <a:p>
            <a:r>
              <a:rPr lang="en-US" sz="1400" dirty="0"/>
              <a:t>HUSTLE FREE MOVIE SEARCHING</a:t>
            </a:r>
            <a:endParaRPr lang="en-US" dirty="0"/>
          </a:p>
          <a:p>
            <a:r>
              <a:rPr lang="en-US" sz="1400" dirty="0"/>
              <a:t>​</a:t>
            </a:r>
          </a:p>
          <a:p>
            <a:r>
              <a:rPr lang="en-US" sz="1400" dirty="0"/>
              <a:t>IT CAN FURTHER BE DEVELOPED TO GIVE PLATFORM SPECIFIC MOVIES.</a:t>
            </a:r>
          </a:p>
          <a:p>
            <a:r>
              <a:rPr lang="en-US" dirty="0"/>
              <a:t>​</a:t>
            </a:r>
            <a:r>
              <a:rPr lang="en-US" sz="1400" dirty="0"/>
              <a:t>THIS PROJECT IS CREATED FOR DIVERSION 2K23</a:t>
            </a:r>
          </a:p>
          <a:p>
            <a:r>
              <a:rPr lang="en-US" sz="1400" dirty="0"/>
              <a:t>THIS IS ALL YOU NEED FOR HUSTLE FREE SUNDAY MOVIE SEARCH.</a:t>
            </a:r>
          </a:p>
          <a:p>
            <a:endParaRPr lang="en-US" dirty="0"/>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r>
              <a:rPr lang="en-IN" sz="1800" dirty="0">
                <a:effectLst/>
                <a:latin typeface="Calibri" panose="020F0502020204030204" pitchFamily="34" charset="0"/>
                <a:ea typeface="Times New Roman" panose="02020603050405020304" pitchFamily="18" charset="0"/>
                <a:cs typeface="Times New Roman" panose="02020603050405020304" pitchFamily="18" charset="0"/>
              </a:rPr>
              <a:t>From TV Guide Online - a searchable database (see Movie Reviews) that includes the cast, credits and reviews for some 40,000 movies released in the U.S,INDIA.</a:t>
            </a:r>
          </a:p>
          <a:p>
            <a:r>
              <a:rPr lang="en-IN" sz="1800" dirty="0">
                <a:effectLst/>
                <a:latin typeface="Calibri" panose="020F0502020204030204" pitchFamily="34" charset="0"/>
                <a:ea typeface="Times New Roman" panose="02020603050405020304" pitchFamily="18" charset="0"/>
                <a:cs typeface="Times New Roman" panose="02020603050405020304" pitchFamily="18" charset="0"/>
              </a:rPr>
              <a:t>Filter genres, subgenres, moods, themes, star rating, release date to dig through movies in our database to find what you are looking for. Search boxes within categories help narrow down the characteristic you are looking for. For example, typing "comedy" into the Genres &amp; Subgenres will bring up </a:t>
            </a:r>
            <a:r>
              <a:rPr lang="en-IN" sz="1800" dirty="0" err="1">
                <a:effectLst/>
                <a:latin typeface="Calibri" panose="020F0502020204030204" pitchFamily="34" charset="0"/>
                <a:ea typeface="Times New Roman" panose="02020603050405020304" pitchFamily="18" charset="0"/>
                <a:cs typeface="Times New Roman" panose="02020603050405020304" pitchFamily="18" charset="0"/>
              </a:rPr>
              <a:t>Standup</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 Comedy, Romantic Comedy, Screwball Comedy, etc.</a:t>
            </a:r>
            <a:endParaRPr lang="en-US"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PRIMARY 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p:txBody>
          <a:bodyPr/>
          <a:lstStyle/>
          <a:p>
            <a:pPr algn="ctr"/>
            <a:r>
              <a:rPr lang="en-US" dirty="0">
                <a:latin typeface="Sabon Next LT" panose="02000500000000000000" pitchFamily="2" charset="0"/>
                <a:cs typeface="Sabon Next LT" panose="02000500000000000000" pitchFamily="2" charset="0"/>
              </a:rPr>
              <a:t>TO MAKE THE MOVIE SEARCHING EASIER</a:t>
            </a:r>
            <a:endParaRPr lang="en-US" sz="2400" dirty="0">
              <a:solidFill>
                <a:schemeClr val="accent6"/>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C68E-B9C0-1C49-9869-DDD1FD2E08FC}"/>
              </a:ext>
            </a:extLst>
          </p:cNvPr>
          <p:cNvSpPr>
            <a:spLocks noGrp="1"/>
          </p:cNvSpPr>
          <p:nvPr>
            <p:ph type="title"/>
          </p:nvPr>
        </p:nvSpPr>
        <p:spPr>
          <a:xfrm>
            <a:off x="801264" y="347472"/>
            <a:ext cx="10671048" cy="768096"/>
          </a:xfrm>
        </p:spPr>
        <p:txBody>
          <a:bodyPr/>
          <a:lstStyle/>
          <a:p>
            <a:r>
              <a:rPr lang="en-IN" dirty="0"/>
              <a:t>Login page</a:t>
            </a:r>
          </a:p>
        </p:txBody>
      </p:sp>
      <p:pic>
        <p:nvPicPr>
          <p:cNvPr id="7" name="Content Placeholder 6">
            <a:extLst>
              <a:ext uri="{FF2B5EF4-FFF2-40B4-BE49-F238E27FC236}">
                <a16:creationId xmlns:a16="http://schemas.microsoft.com/office/drawing/2014/main" id="{CE3D4132-199B-A998-B023-55838F5C1773}"/>
              </a:ext>
            </a:extLst>
          </p:cNvPr>
          <p:cNvPicPr>
            <a:picLocks noGrp="1" noChangeAspect="1"/>
          </p:cNvPicPr>
          <p:nvPr>
            <p:ph sz="half" idx="1"/>
          </p:nvPr>
        </p:nvPicPr>
        <p:blipFill>
          <a:blip r:embed="rId2"/>
          <a:stretch>
            <a:fillRect/>
          </a:stretch>
        </p:blipFill>
        <p:spPr>
          <a:xfrm>
            <a:off x="340658" y="1335741"/>
            <a:ext cx="11592261" cy="5298141"/>
          </a:xfrm>
        </p:spPr>
      </p:pic>
      <p:sp>
        <p:nvSpPr>
          <p:cNvPr id="5" name="Slide Number Placeholder 4">
            <a:extLst>
              <a:ext uri="{FF2B5EF4-FFF2-40B4-BE49-F238E27FC236}">
                <a16:creationId xmlns:a16="http://schemas.microsoft.com/office/drawing/2014/main" id="{FAAD1580-9F24-15D0-2A9C-A283808F0B05}"/>
              </a:ext>
            </a:extLst>
          </p:cNvPr>
          <p:cNvSpPr>
            <a:spLocks noGrp="1"/>
          </p:cNvSpPr>
          <p:nvPr>
            <p:ph type="sldNum" sz="quarter" idx="12"/>
          </p:nvPr>
        </p:nvSpPr>
        <p:spPr/>
        <p:txBody>
          <a:bodyPr/>
          <a:lstStyle/>
          <a:p>
            <a:fld id="{48F63A3B-78C7-47BE-AE5E-E10140E04643}" type="slidenum">
              <a:rPr lang="en-US" smtClean="0"/>
              <a:t>5</a:t>
            </a:fld>
            <a:endParaRPr lang="en-US" dirty="0"/>
          </a:p>
        </p:txBody>
      </p:sp>
    </p:spTree>
    <p:extLst>
      <p:ext uri="{BB962C8B-B14F-4D97-AF65-F5344CB8AC3E}">
        <p14:creationId xmlns:p14="http://schemas.microsoft.com/office/powerpoint/2010/main" val="2987677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a:xfrm>
            <a:off x="1861611" y="202871"/>
            <a:ext cx="8259542" cy="935647"/>
          </a:xfrm>
        </p:spPr>
        <p:txBody>
          <a:bodyPr/>
          <a:lstStyle/>
          <a:p>
            <a:r>
              <a:rPr lang="en-US" sz="4400" b="1" dirty="0">
                <a:solidFill>
                  <a:schemeClr val="accent6"/>
                </a:solidFill>
                <a:latin typeface="Arial Black" panose="020B0604020202020204" pitchFamily="34" charset="0"/>
                <a:cs typeface="Arial Black" panose="020B0604020202020204" pitchFamily="34" charset="0"/>
              </a:rPr>
              <a:t>Movie search page</a:t>
            </a:r>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6</a:t>
            </a:fld>
            <a:endParaRPr lang="en-US" dirty="0"/>
          </a:p>
        </p:txBody>
      </p:sp>
      <p:pic>
        <p:nvPicPr>
          <p:cNvPr id="9" name="Content Placeholder 8">
            <a:extLst>
              <a:ext uri="{FF2B5EF4-FFF2-40B4-BE49-F238E27FC236}">
                <a16:creationId xmlns:a16="http://schemas.microsoft.com/office/drawing/2014/main" id="{D37DF30A-2E66-8E5E-A908-904950DD930D}"/>
              </a:ext>
            </a:extLst>
          </p:cNvPr>
          <p:cNvPicPr>
            <a:picLocks noGrp="1" noChangeAspect="1"/>
          </p:cNvPicPr>
          <p:nvPr>
            <p:ph sz="half" idx="1"/>
          </p:nvPr>
        </p:nvPicPr>
        <p:blipFill rotWithShape="1">
          <a:blip r:embed="rId2"/>
          <a:srcRect t="11396" r="1250" b="5910"/>
          <a:stretch/>
        </p:blipFill>
        <p:spPr>
          <a:xfrm>
            <a:off x="394448" y="1138519"/>
            <a:ext cx="11456893" cy="5516610"/>
          </a:xfrm>
        </p:spPr>
      </p:pic>
    </p:spTree>
    <p:extLst>
      <p:ext uri="{BB962C8B-B14F-4D97-AF65-F5344CB8AC3E}">
        <p14:creationId xmlns:p14="http://schemas.microsoft.com/office/powerpoint/2010/main" val="2903841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55904" y="210312"/>
            <a:ext cx="10485837"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Movie search page</a:t>
            </a: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7</a:t>
            </a:fld>
            <a:endParaRPr lang="en-US" dirty="0"/>
          </a:p>
        </p:txBody>
      </p:sp>
      <p:pic>
        <p:nvPicPr>
          <p:cNvPr id="9" name="Content Placeholder 8">
            <a:extLst>
              <a:ext uri="{FF2B5EF4-FFF2-40B4-BE49-F238E27FC236}">
                <a16:creationId xmlns:a16="http://schemas.microsoft.com/office/drawing/2014/main" id="{BE104946-EB9C-C4AD-AD65-9E6313E102B2}"/>
              </a:ext>
            </a:extLst>
          </p:cNvPr>
          <p:cNvPicPr>
            <a:picLocks noGrp="1" noChangeAspect="1"/>
          </p:cNvPicPr>
          <p:nvPr>
            <p:ph sz="half" idx="1"/>
          </p:nvPr>
        </p:nvPicPr>
        <p:blipFill rotWithShape="1">
          <a:blip r:embed="rId2"/>
          <a:srcRect t="12573" r="701" b="5490"/>
          <a:stretch/>
        </p:blipFill>
        <p:spPr>
          <a:xfrm>
            <a:off x="295836" y="1488141"/>
            <a:ext cx="11555506" cy="4948518"/>
          </a:xfrm>
        </p:spPr>
      </p:pic>
    </p:spTree>
    <p:extLst>
      <p:ext uri="{BB962C8B-B14F-4D97-AF65-F5344CB8AC3E}">
        <p14:creationId xmlns:p14="http://schemas.microsoft.com/office/powerpoint/2010/main" val="2886474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196E9-BC6A-226F-F3DF-EB2EB52C8AC0}"/>
              </a:ext>
            </a:extLst>
          </p:cNvPr>
          <p:cNvSpPr>
            <a:spLocks noGrp="1"/>
          </p:cNvSpPr>
          <p:nvPr>
            <p:ph type="title"/>
          </p:nvPr>
        </p:nvSpPr>
        <p:spPr>
          <a:xfrm>
            <a:off x="875493" y="210312"/>
            <a:ext cx="10671048"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Movie search page</a:t>
            </a:r>
            <a:endParaRPr lang="en-IN" dirty="0"/>
          </a:p>
        </p:txBody>
      </p:sp>
      <p:pic>
        <p:nvPicPr>
          <p:cNvPr id="7" name="Content Placeholder 6">
            <a:extLst>
              <a:ext uri="{FF2B5EF4-FFF2-40B4-BE49-F238E27FC236}">
                <a16:creationId xmlns:a16="http://schemas.microsoft.com/office/drawing/2014/main" id="{0D769388-BA57-DEAF-3FF1-49D87A3DE107}"/>
              </a:ext>
            </a:extLst>
          </p:cNvPr>
          <p:cNvPicPr>
            <a:picLocks noGrp="1" noChangeAspect="1"/>
          </p:cNvPicPr>
          <p:nvPr>
            <p:ph sz="half" idx="1"/>
          </p:nvPr>
        </p:nvPicPr>
        <p:blipFill rotWithShape="1">
          <a:blip r:embed="rId2"/>
          <a:srcRect t="12904" r="2665" b="5474"/>
          <a:stretch/>
        </p:blipFill>
        <p:spPr>
          <a:xfrm>
            <a:off x="358588" y="978408"/>
            <a:ext cx="11574332" cy="5422392"/>
          </a:xfrm>
        </p:spPr>
      </p:pic>
      <p:sp>
        <p:nvSpPr>
          <p:cNvPr id="5" name="Slide Number Placeholder 4">
            <a:extLst>
              <a:ext uri="{FF2B5EF4-FFF2-40B4-BE49-F238E27FC236}">
                <a16:creationId xmlns:a16="http://schemas.microsoft.com/office/drawing/2014/main" id="{BD21955D-3F9A-9D93-2739-AA28048655FB}"/>
              </a:ext>
            </a:extLst>
          </p:cNvPr>
          <p:cNvSpPr>
            <a:spLocks noGrp="1"/>
          </p:cNvSpPr>
          <p:nvPr>
            <p:ph type="sldNum" sz="quarter" idx="12"/>
          </p:nvPr>
        </p:nvSpPr>
        <p:spPr/>
        <p:txBody>
          <a:bodyPr/>
          <a:lstStyle/>
          <a:p>
            <a:fld id="{48F63A3B-78C7-47BE-AE5E-E10140E04643}" type="slidenum">
              <a:rPr lang="en-US" smtClean="0"/>
              <a:t>8</a:t>
            </a:fld>
            <a:endParaRPr lang="en-US" dirty="0"/>
          </a:p>
        </p:txBody>
      </p:sp>
    </p:spTree>
    <p:extLst>
      <p:ext uri="{BB962C8B-B14F-4D97-AF65-F5344CB8AC3E}">
        <p14:creationId xmlns:p14="http://schemas.microsoft.com/office/powerpoint/2010/main" val="2555916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dirty="0"/>
              <a:t>AREAS OF FOCUS</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a:xfrm>
            <a:off x="4231341" y="2302112"/>
            <a:ext cx="6131859" cy="1126887"/>
          </a:xfrm>
        </p:spPr>
        <p:txBody>
          <a:bodyPr/>
          <a:lstStyle/>
          <a:p>
            <a:r>
              <a:rPr lang="en-US" dirty="0"/>
              <a:t>This website focus on convenient movie searches with simple keywords.</a:t>
            </a:r>
          </a:p>
        </p:txBody>
      </p:sp>
    </p:spTree>
    <p:extLst>
      <p:ext uri="{BB962C8B-B14F-4D97-AF65-F5344CB8AC3E}">
        <p14:creationId xmlns:p14="http://schemas.microsoft.com/office/powerpoint/2010/main" val="3170280394"/>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{C7ECE708-24C8-48DF-B3A6-32B7F9DFC06C}tf78438558_win32</Template>
  <TotalTime>132</TotalTime>
  <Words>219</Words>
  <Application>Microsoft Office PowerPoint</Application>
  <PresentationFormat>Widescreen</PresentationFormat>
  <Paragraphs>34</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Arial Black</vt:lpstr>
      <vt:lpstr>Calibri</vt:lpstr>
      <vt:lpstr>Sabon Next LT</vt:lpstr>
      <vt:lpstr>Office Theme</vt:lpstr>
      <vt:lpstr>Movie Searching </vt:lpstr>
      <vt:lpstr>AGENDA</vt:lpstr>
      <vt:lpstr>Introduction</vt:lpstr>
      <vt:lpstr>PRIMARY GOALS</vt:lpstr>
      <vt:lpstr>Login page</vt:lpstr>
      <vt:lpstr>Movie search page</vt:lpstr>
      <vt:lpstr>Movie search page</vt:lpstr>
      <vt:lpstr>Movie search page</vt:lpstr>
      <vt:lpstr>AREAS OF FOCUS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Searching </dc:title>
  <dc:subject/>
  <dc:creator>Samanyu Deghuria</dc:creator>
  <cp:lastModifiedBy>Samanyu Deghuria</cp:lastModifiedBy>
  <cp:revision>1</cp:revision>
  <dcterms:created xsi:type="dcterms:W3CDTF">2023-02-26T04:18:29Z</dcterms:created>
  <dcterms:modified xsi:type="dcterms:W3CDTF">2023-02-26T06:30:49Z</dcterms:modified>
</cp:coreProperties>
</file>